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3" r:id="rId6"/>
    <p:sldId id="260" r:id="rId7"/>
    <p:sldId id="261" r:id="rId8"/>
    <p:sldId id="259" r:id="rId9"/>
    <p:sldId id="264" r:id="rId10"/>
    <p:sldId id="262" r:id="rId11"/>
    <p:sldId id="265" r:id="rId12"/>
    <p:sldId id="271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420cd68c5521602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66040-7C41-4433-A2AE-74B536C11A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94807A7-14B9-4CFF-A2FD-132F676360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03E31E-892C-4E5C-8DBF-10BFD18E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26E05E-FF8F-490B-A2F6-1FD956DD2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A0F6A1-451C-440B-AB40-FF42D674D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926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8C65F-71B3-4F84-AD37-FF00074D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000EAA5-A997-4377-8360-00C54399E5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5A18DD-2EC0-48A9-B4FB-6C6CF4E5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3A0EA7-30A1-4E4F-B762-75FE93414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5EB875-9CF0-44F6-94C1-2C82BC041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299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F30FDD-D4EF-46F4-B597-C35DDBB318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AC6EFB-7F87-4DFF-A9D9-676B827E8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6FDA8E-5DB6-4E1B-8EE9-0069339C7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F1C690-69F3-4C59-AAB0-0F05E2B5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6E3A16-49B5-4AF0-9A6D-2EB25EC2A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564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8D0AEC-8AA9-4F8F-8B3D-8F4F8849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FB97F8-1573-4A01-AD6B-210A9BA83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7C5133-E1F8-41CD-9A81-DE57D9BFD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37F008-25F7-4745-9069-F6611FFC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D0A347-AA2D-463E-85CB-264954F6C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6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5CDE70-7ABE-4597-99A3-A147D549F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BCFC6D0-4F35-4281-9C9A-ED863FC84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1DB951-477B-4FFB-9B54-59A740557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826415-F8BB-4BF9-A459-6DECE0B84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79A68-8BE7-461A-96C9-96BF5DDC8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1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2DE6F3-1A84-4EFB-8127-5F759DD7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EA2608-C03F-45EE-A745-D4CEB915E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B24E2D-7BDA-4F2A-845E-A6FC1F3BE0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A45557-6584-44DC-8624-4CAB614BD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32ADE2-341A-4E76-91DF-47823C70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77D61A-DB3D-494C-8CB2-6A893D549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66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CC6660-1DC2-4E42-BD96-9AF103052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5293BD-E421-4998-9EEC-C0EB5FA8D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619D95-41A0-4F5C-8020-1D17B37933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251FE5-8513-4F69-BCF7-21E3C0A57A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14F6A92-7756-4241-949B-6C7C78388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79AC8E-26A9-4432-BDE4-0E22436C7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B9E50E-7236-452F-ABEE-8D5ABED3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B2CF06-354B-42EF-AB6F-F6F61643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887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F3D34-0C5C-413C-AEC4-D8A4628C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F6EE42C-0C71-4EE2-B704-00F76B8C8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842AA4C-B419-46F4-ACD1-ADE87983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A38A1B-7F01-4952-959C-ECE59E3D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871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E5C0FA-19D5-426B-8161-644B34B6D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C1C278E-BA9E-4F36-A1B3-D82435831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ED1766-A597-4B4C-9EF9-30EB0EF21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35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4DC0B8-D0A4-4444-A2CC-1007F17CC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9B487-F9DD-45DE-A16F-D343BAC0D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2B37C3B-A575-43B9-B1ED-7FBB6770F0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7F5568-9286-4584-8EAB-0B4211C64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5A3BCF9-72AD-4E72-9CE1-7961948D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4F587-DE94-44E4-873A-BC3A5831B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7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3543B-962A-4E3C-89AC-7ACE75343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4F364A-62AC-4A2E-9A98-A464C7CB55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9D202D-43F5-4CAB-A536-F748B46CA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9AF5A5-7D04-4530-ADBB-2BB5BA4B9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F8381C-E790-44D3-811F-1E7975BF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5C9A06-DFA7-4EB8-BA68-34DCD9787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79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05DB931-A86A-47DB-9D97-AC7FEAA8C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EF9E0-AAE4-465F-8865-0331C0D03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1208B5-69F7-42DA-97CB-70DC5C8CB8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CB77F-449C-4FD2-93FE-B746F9BB7DB5}" type="datetimeFigureOut">
              <a:rPr lang="ko-KR" altLang="en-US" smtClean="0"/>
              <a:t>2018-07-27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8D6EE1-0EC8-4DD5-8A9E-9AFD3ABFA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EB59DC-2864-455B-B3B6-8C0F5E329A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2699F-2417-48B9-9A79-1FD277DC63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00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596A8-8108-4988-B9B7-6E16C49534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878" y="1349405"/>
            <a:ext cx="9144000" cy="1246157"/>
          </a:xfrm>
        </p:spPr>
        <p:txBody>
          <a:bodyPr/>
          <a:lstStyle/>
          <a:p>
            <a:r>
              <a:rPr lang="ko-KR" altLang="en-US" dirty="0"/>
              <a:t>그린가구 사이트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E4E765-2916-4D8F-849A-BFAFB81E4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02640" y="4332302"/>
            <a:ext cx="5048435" cy="925497"/>
          </a:xfrm>
        </p:spPr>
        <p:txBody>
          <a:bodyPr/>
          <a:lstStyle/>
          <a:p>
            <a:r>
              <a:rPr lang="ko-KR" altLang="en-US" dirty="0"/>
              <a:t>스마트정보통신공학과 김민경</a:t>
            </a:r>
            <a:endParaRPr lang="en-US" altLang="ko-KR" dirty="0"/>
          </a:p>
          <a:p>
            <a:r>
              <a:rPr lang="ko-KR" altLang="en-US" dirty="0"/>
              <a:t>스마트정보통신공학과 임태영</a:t>
            </a:r>
          </a:p>
        </p:txBody>
      </p:sp>
    </p:spTree>
    <p:extLst>
      <p:ext uri="{BB962C8B-B14F-4D97-AF65-F5344CB8AC3E}">
        <p14:creationId xmlns:p14="http://schemas.microsoft.com/office/powerpoint/2010/main" val="1585626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F0D1B05-0129-48EA-BEE2-856274A0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720" y="1328644"/>
            <a:ext cx="5722398" cy="20867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8BD6723-EC92-4672-96BB-43878362B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19" y="3313869"/>
            <a:ext cx="6029325" cy="1752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FB0A6C-714A-4985-A3AB-612E1F8A8CFB}"/>
              </a:ext>
            </a:extLst>
          </p:cNvPr>
          <p:cNvSpPr txBox="1"/>
          <p:nvPr/>
        </p:nvSpPr>
        <p:spPr>
          <a:xfrm>
            <a:off x="1657441" y="1765176"/>
            <a:ext cx="3095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로그인 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FC8AB0-304E-47E0-B312-01B04E8E229F}"/>
              </a:ext>
            </a:extLst>
          </p:cNvPr>
          <p:cNvSpPr txBox="1"/>
          <p:nvPr/>
        </p:nvSpPr>
        <p:spPr>
          <a:xfrm>
            <a:off x="1729942" y="3675355"/>
            <a:ext cx="3095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FF0000"/>
                </a:solidFill>
              </a:rPr>
              <a:t>로그인 후</a:t>
            </a:r>
          </a:p>
        </p:txBody>
      </p:sp>
    </p:spTree>
    <p:extLst>
      <p:ext uri="{BB962C8B-B14F-4D97-AF65-F5344CB8AC3E}">
        <p14:creationId xmlns:p14="http://schemas.microsoft.com/office/powerpoint/2010/main" val="2428928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5A99C6-14AA-4530-81B9-2ADDBB456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71450"/>
            <a:ext cx="8123464" cy="4857750"/>
          </a:xfrm>
          <a:prstGeom prst="rect">
            <a:avLst/>
          </a:prstGeom>
        </p:spPr>
      </p:pic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BB10899D-BDA1-487A-93D9-A00D97445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5001" y="2798278"/>
            <a:ext cx="6286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760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A84A76-2259-4C3A-B850-A017234C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카카오 다음지도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C7DC2C-7113-47DB-AAC3-E71A59E94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7" t="14167" r="9453" b="4583"/>
          <a:stretch/>
        </p:blipFill>
        <p:spPr>
          <a:xfrm>
            <a:off x="2228756" y="1285875"/>
            <a:ext cx="8229601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003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12C3737-0E75-4CA2-9A11-C6C95E691D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4244" y="3280371"/>
            <a:ext cx="5420431" cy="30489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85F694-67BA-421E-9B6C-6BFA666B2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515" t="-12500" b="1"/>
          <a:stretch/>
        </p:blipFill>
        <p:spPr>
          <a:xfrm>
            <a:off x="-349003" y="-228291"/>
            <a:ext cx="5702423" cy="31789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F539A6-BC55-4C68-86BF-EC636AB8D3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27" t="30556" r="62423" b="53056"/>
          <a:stretch/>
        </p:blipFill>
        <p:spPr>
          <a:xfrm>
            <a:off x="5629274" y="838199"/>
            <a:ext cx="62677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77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C81D99-98A1-4E76-837E-644F7598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F214368C-79AF-4994-8247-36418FC924DA}"/>
              </a:ext>
            </a:extLst>
          </p:cNvPr>
          <p:cNvSpPr txBox="1">
            <a:spLocks/>
          </p:cNvSpPr>
          <p:nvPr/>
        </p:nvSpPr>
        <p:spPr>
          <a:xfrm>
            <a:off x="7153275" y="8509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 err="1"/>
              <a:t>네비게이션바</a:t>
            </a:r>
            <a:r>
              <a:rPr lang="en-US" altLang="ko-KR" sz="3600" dirty="0"/>
              <a:t>1</a:t>
            </a:r>
            <a:endParaRPr lang="ko-KR" altLang="en-US" sz="360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6D42DF5-FDB6-4EA5-8F13-11D06D82A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0355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네비게이션바</a:t>
            </a:r>
            <a:r>
              <a:rPr lang="en-US" altLang="ko-KR" sz="3600" dirty="0"/>
              <a:t>2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542281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AA46D-D6FD-4590-9950-C303AEAC3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327026"/>
            <a:ext cx="6353175" cy="806450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네비게이션바</a:t>
            </a:r>
            <a:r>
              <a:rPr lang="en-US" altLang="ko-KR" sz="3600" dirty="0"/>
              <a:t>3(</a:t>
            </a:r>
            <a:r>
              <a:rPr lang="ko-KR" altLang="en-US" sz="3600" dirty="0" err="1"/>
              <a:t>브레드크럼스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33F55C-BA85-4D08-BCC8-7CC091BE3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722" b="4584"/>
          <a:stretch/>
        </p:blipFill>
        <p:spPr>
          <a:xfrm>
            <a:off x="0" y="1038225"/>
            <a:ext cx="12192000" cy="1762125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6AC3010-DACD-45D5-A43F-E4DD1C912731}"/>
              </a:ext>
            </a:extLst>
          </p:cNvPr>
          <p:cNvSpPr txBox="1">
            <a:spLocks/>
          </p:cNvSpPr>
          <p:nvPr/>
        </p:nvSpPr>
        <p:spPr>
          <a:xfrm>
            <a:off x="7953375" y="708025"/>
            <a:ext cx="4495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dirty="0"/>
              <a:t>이미지 </a:t>
            </a:r>
            <a:r>
              <a:rPr lang="ko-KR" altLang="en-US" sz="3600" dirty="0" err="1"/>
              <a:t>스프라이트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F5DAA1-C5B3-45A0-A4ED-ABBF7FA431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55" t="58532" r="57171" b="14919"/>
          <a:stretch/>
        </p:blipFill>
        <p:spPr>
          <a:xfrm>
            <a:off x="271083" y="3750409"/>
            <a:ext cx="7210425" cy="29604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A2A2D9-4817-4318-9016-1AE47B2B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1" y="3585312"/>
            <a:ext cx="3338512" cy="2886926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4C59662-DEE3-48EF-88F4-08466AD32169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6025896" y="2551176"/>
            <a:ext cx="5367528" cy="709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306132E-3A09-4891-9D03-EF2DCBFB2B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00" t="75600" r="62650" b="17733"/>
          <a:stretch/>
        </p:blipFill>
        <p:spPr>
          <a:xfrm>
            <a:off x="320040" y="2909188"/>
            <a:ext cx="5705856" cy="702692"/>
          </a:xfrm>
          <a:prstGeom prst="rect">
            <a:avLst/>
          </a:prstGeom>
        </p:spPr>
      </p:pic>
      <p:sp>
        <p:nvSpPr>
          <p:cNvPr id="19" name="제목 1">
            <a:extLst>
              <a:ext uri="{FF2B5EF4-FFF2-40B4-BE49-F238E27FC236}">
                <a16:creationId xmlns:a16="http://schemas.microsoft.com/office/drawing/2014/main" id="{D54F7940-6E2F-4783-8046-0B7E29684A8B}"/>
              </a:ext>
            </a:extLst>
          </p:cNvPr>
          <p:cNvSpPr txBox="1">
            <a:spLocks/>
          </p:cNvSpPr>
          <p:nvPr/>
        </p:nvSpPr>
        <p:spPr>
          <a:xfrm rot="21143397">
            <a:off x="6112383" y="2551177"/>
            <a:ext cx="3123057" cy="5492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/>
              <a:t>go #header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21646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485415-5E00-4AF9-82E5-31D8EDBCF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321" y="258593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err="1"/>
              <a:t>캐러셀</a:t>
            </a:r>
            <a:r>
              <a:rPr lang="en-US" altLang="ko-KR" sz="3600" dirty="0"/>
              <a:t>(carousel)</a:t>
            </a:r>
            <a:endParaRPr lang="ko-KR" altLang="en-US" sz="36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DBF3B1A-825D-4932-9750-50E957A631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548" t="46569" r="58967" b="26137"/>
          <a:stretch/>
        </p:blipFill>
        <p:spPr>
          <a:xfrm>
            <a:off x="6803073" y="4115002"/>
            <a:ext cx="3962400" cy="193207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4FCDA81-7201-40A2-B8A3-6155ABA08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35" t="47916" r="50313" b="24584"/>
          <a:stretch/>
        </p:blipFill>
        <p:spPr>
          <a:xfrm>
            <a:off x="1336694" y="1764991"/>
            <a:ext cx="4810125" cy="1885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53E11C4-CEA2-4F92-86DA-C2DE1EFF06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1" t="46526" r="51330" b="25418"/>
          <a:stretch/>
        </p:blipFill>
        <p:spPr>
          <a:xfrm>
            <a:off x="1350982" y="4143374"/>
            <a:ext cx="4781550" cy="192405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2EC9D1E-712C-43DA-9D0C-A989453927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3741757" y="3650941"/>
            <a:ext cx="0" cy="492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84ABED-FC4F-47AB-9813-79F142735193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6132532" y="5081042"/>
            <a:ext cx="670541" cy="24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F02F9620-7520-4219-9628-64DA395B85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75" t="46343" r="55510" b="23884"/>
          <a:stretch/>
        </p:blipFill>
        <p:spPr>
          <a:xfrm>
            <a:off x="6600458" y="1713391"/>
            <a:ext cx="4305670" cy="2041864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F55F021-DF7A-49D5-A9E2-2170A59198A8}"/>
              </a:ext>
            </a:extLst>
          </p:cNvPr>
          <p:cNvCxnSpPr>
            <a:stCxn id="6" idx="0"/>
            <a:endCxn id="19" idx="2"/>
          </p:cNvCxnSpPr>
          <p:nvPr/>
        </p:nvCxnSpPr>
        <p:spPr>
          <a:xfrm flipH="1" flipV="1">
            <a:off x="8753293" y="3755255"/>
            <a:ext cx="30980" cy="3597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35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8DF1F6-DBF4-4BDC-A28A-135B0FF14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0445" y="736847"/>
            <a:ext cx="10515600" cy="5493383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데이터 베이스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3C559F-1B1E-4CE7-BECE-2893F4271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84" y="2203372"/>
            <a:ext cx="99441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31B9D8-D931-4D6B-AD70-9231F59273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1954"/>
            <a:ext cx="10515600" cy="508501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err="1"/>
              <a:t>all_question</a:t>
            </a:r>
            <a:r>
              <a:rPr lang="en-US" altLang="ko-KR" dirty="0"/>
              <a:t>  --&gt; </a:t>
            </a:r>
            <a:r>
              <a:rPr lang="ko-KR" altLang="en-US" dirty="0" err="1"/>
              <a:t>전체글</a:t>
            </a:r>
            <a:r>
              <a:rPr lang="ko-KR" altLang="en-US" dirty="0"/>
              <a:t> 목록 저장 테이블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a_s</a:t>
            </a:r>
            <a:r>
              <a:rPr lang="en-US" altLang="ko-KR" dirty="0"/>
              <a:t>  --&gt; A/S</a:t>
            </a:r>
            <a:r>
              <a:rPr lang="ko-KR" altLang="en-US" dirty="0" err="1"/>
              <a:t>문의글</a:t>
            </a:r>
            <a:r>
              <a:rPr lang="ko-KR" altLang="en-US" dirty="0"/>
              <a:t> 목록 저장 테이블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customer_consultation</a:t>
            </a:r>
            <a:r>
              <a:rPr lang="en-US" altLang="ko-KR" dirty="0"/>
              <a:t>  --&gt; </a:t>
            </a:r>
            <a:r>
              <a:rPr lang="ko-KR" altLang="en-US" dirty="0" err="1"/>
              <a:t>고객상담글</a:t>
            </a:r>
            <a:r>
              <a:rPr lang="ko-KR" altLang="en-US" dirty="0"/>
              <a:t> 목록 저장 테이블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customer_reviews</a:t>
            </a:r>
            <a:r>
              <a:rPr lang="en-US" altLang="ko-KR" dirty="0"/>
              <a:t>  --&gt; </a:t>
            </a:r>
            <a:r>
              <a:rPr lang="ko-KR" altLang="en-US" dirty="0" err="1"/>
              <a:t>고객후기글</a:t>
            </a:r>
            <a:r>
              <a:rPr lang="ko-KR" altLang="en-US" dirty="0"/>
              <a:t> 목록 저장 테이블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Gallery  --&gt; </a:t>
            </a:r>
            <a:r>
              <a:rPr lang="ko-KR" altLang="en-US" dirty="0"/>
              <a:t>가구 사진을 저장하는 테이블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Notice  --&gt; </a:t>
            </a:r>
            <a:r>
              <a:rPr lang="ko-KR" altLang="en-US" dirty="0" err="1"/>
              <a:t>공지글</a:t>
            </a:r>
            <a:r>
              <a:rPr lang="ko-KR" altLang="en-US" dirty="0"/>
              <a:t> 저장 테이블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Order_inquiry</a:t>
            </a:r>
            <a:r>
              <a:rPr lang="en-US" altLang="ko-KR" dirty="0"/>
              <a:t>  --&gt; </a:t>
            </a:r>
            <a:r>
              <a:rPr lang="ko-KR" altLang="en-US" dirty="0" err="1"/>
              <a:t>주문문의글</a:t>
            </a:r>
            <a:r>
              <a:rPr lang="ko-KR" altLang="en-US" dirty="0"/>
              <a:t> 저장 테이블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user_info</a:t>
            </a:r>
            <a:r>
              <a:rPr lang="en-US" altLang="ko-KR" dirty="0"/>
              <a:t>  --&gt; </a:t>
            </a:r>
            <a:r>
              <a:rPr lang="ko-KR" altLang="en-US" dirty="0"/>
              <a:t>회원 정보 저장 테이블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41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54C561C-F7DC-4F01-9830-D282792A7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54" y="628650"/>
            <a:ext cx="4819650" cy="19240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D14847-7B6A-4081-B7AB-381ACE355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3100387"/>
            <a:ext cx="120110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8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316D48-26D2-49F3-AF50-3FC3AB8BAE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7" y="66265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다섯개의 게시판과 각 게시판의 글을 </a:t>
            </a:r>
            <a:r>
              <a:rPr lang="ko-KR" altLang="en-US" dirty="0" err="1"/>
              <a:t>모아놓은</a:t>
            </a:r>
            <a:r>
              <a:rPr lang="ko-KR" altLang="en-US" dirty="0"/>
              <a:t> </a:t>
            </a:r>
            <a:r>
              <a:rPr lang="ko-KR" altLang="en-US" dirty="0" err="1"/>
              <a:t>전체글</a:t>
            </a:r>
            <a:r>
              <a:rPr lang="ko-KR" altLang="en-US" dirty="0"/>
              <a:t> 목록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9EFCAE-F47C-493C-BF77-4E094C1F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31" y="204187"/>
            <a:ext cx="9472122" cy="650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6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A037D4E-F41A-40FD-B97D-B6D33E124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267" y="800100"/>
            <a:ext cx="4631066" cy="533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A0848E1-6689-431E-9403-5563A0B12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21" y="692460"/>
            <a:ext cx="5873646" cy="588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91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34139E4-5A4E-4680-BD9A-CFC0BF0F2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8925" y="428625"/>
            <a:ext cx="5201826" cy="6038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EC5627-5096-4DBE-B937-269AED91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2405062"/>
            <a:ext cx="569595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16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49DB2B2-E6FE-4CD0-A193-3E2090E36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949" y="352425"/>
            <a:ext cx="5343525" cy="6248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09A0FF3-0787-4CE9-BC85-29C528685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314325"/>
            <a:ext cx="5543551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93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43889-D778-4289-9327-732DA2C04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로그아웃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E1C1A85-FE21-41A8-B813-BC8CE8283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814" y="1996281"/>
            <a:ext cx="6541823" cy="365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5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103</Words>
  <Application>Microsoft Office PowerPoint</Application>
  <PresentationFormat>와이드스크린</PresentationFormat>
  <Paragraphs>23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그린가구 사이트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로그아웃</vt:lpstr>
      <vt:lpstr>PowerPoint 프레젠테이션</vt:lpstr>
      <vt:lpstr>PowerPoint 프레젠테이션</vt:lpstr>
      <vt:lpstr>카카오 다음지도 API</vt:lpstr>
      <vt:lpstr>PowerPoint 프레젠테이션</vt:lpstr>
      <vt:lpstr>네비게이션바2</vt:lpstr>
      <vt:lpstr>네비게이션바3(브레드크럼스)</vt:lpstr>
      <vt:lpstr>캐러셀(carousel)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그린가구 사이트</dc:title>
  <dc:creator>xxals</dc:creator>
  <cp:lastModifiedBy> </cp:lastModifiedBy>
  <cp:revision>10</cp:revision>
  <dcterms:created xsi:type="dcterms:W3CDTF">2018-07-26T19:09:15Z</dcterms:created>
  <dcterms:modified xsi:type="dcterms:W3CDTF">2018-07-26T20:27:57Z</dcterms:modified>
</cp:coreProperties>
</file>